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77" r:id="rId5"/>
    <p:sldId id="278" r:id="rId6"/>
  </p:sldIdLst>
  <p:sldSz cx="30476825" cy="20318413"/>
  <p:notesSz cx="6858000" cy="9144000"/>
  <p:defaultTextStyle>
    <a:defPPr>
      <a:defRPr lang="en-US"/>
    </a:defPPr>
    <a:lvl1pPr marL="0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78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156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234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312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390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468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547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625" algn="l" defTabSz="243815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135"/>
    <a:srgbClr val="178CCB"/>
    <a:srgbClr val="FFFFFF"/>
    <a:srgbClr val="FA6E1E"/>
    <a:srgbClr val="FEB80A"/>
    <a:srgbClr val="16A0AC"/>
    <a:srgbClr val="E61048"/>
    <a:srgbClr val="6C62D0"/>
    <a:srgbClr val="052049"/>
    <a:srgbClr val="18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AB5E8-CC65-4CEA-9B8C-588789E34557}" v="17" dt="2024-02-29T01:06:03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5" autoAdjust="0"/>
    <p:restoredTop sz="89100" autoAdjust="0"/>
  </p:normalViewPr>
  <p:slideViewPr>
    <p:cSldViewPr snapToGrid="0" snapToObjects="1">
      <p:cViewPr varScale="1">
        <p:scale>
          <a:sx n="50" d="100"/>
          <a:sy n="50" d="100"/>
        </p:scale>
        <p:origin x="10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5B45-0122-49B1-8E60-EC4D65305138}" type="datetimeFigureOut">
              <a:rPr lang="en-US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6F1D9-F708-423E-8F6A-7F71AEF840B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9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Survey’s coming, encourage your team to participate and take the survey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6F1D9-F708-423E-8F6A-7F71AEF840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1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Managers, highlight that:</a:t>
            </a:r>
          </a:p>
          <a:p>
            <a:r>
              <a:rPr lang="en-US" dirty="0"/>
              <a:t>* Survey results will be released on May 15</a:t>
            </a:r>
          </a:p>
          <a:p>
            <a:r>
              <a:rPr lang="en-US" dirty="0"/>
              <a:t>* Manager email template on website helps you craft your personalized leader message to encourage staff to be heard!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6F1D9-F708-423E-8F6A-7F71AEF840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_Digital_Sign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0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ment_Digital_Sign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2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3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2709093" rtl="0" eaLnBrk="1" latinLnBrk="0" hangingPunct="1">
        <a:lnSpc>
          <a:spcPct val="90000"/>
        </a:lnSpc>
        <a:spcBef>
          <a:spcPct val="0"/>
        </a:spcBef>
        <a:buNone/>
        <a:defRPr sz="130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7273" indent="-677273" algn="l" defTabSz="2709093" rtl="0" eaLnBrk="1" latinLnBrk="0" hangingPunct="1">
        <a:lnSpc>
          <a:spcPct val="90000"/>
        </a:lnSpc>
        <a:spcBef>
          <a:spcPts val="2963"/>
        </a:spcBef>
        <a:buFont typeface="Arial" panose="020B0604020202020204" pitchFamily="34" charset="0"/>
        <a:buChar char="•"/>
        <a:defRPr sz="8296" kern="1200">
          <a:solidFill>
            <a:schemeClr val="tx1"/>
          </a:solidFill>
          <a:latin typeface="+mn-lt"/>
          <a:ea typeface="+mn-ea"/>
          <a:cs typeface="+mn-cs"/>
        </a:defRPr>
      </a:lvl1pPr>
      <a:lvl2pPr marL="2031820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7110" kern="1200">
          <a:solidFill>
            <a:schemeClr val="tx1"/>
          </a:solidFill>
          <a:latin typeface="+mn-lt"/>
          <a:ea typeface="+mn-ea"/>
          <a:cs typeface="+mn-cs"/>
        </a:defRPr>
      </a:lvl2pPr>
      <a:lvl3pPr marL="3386366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3pPr>
      <a:lvl4pPr marL="4740913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6095459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7450005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8804552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10159098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1513645" indent="-677273" algn="l" defTabSz="2709093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1pPr>
      <a:lvl2pPr marL="1354546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2pPr>
      <a:lvl3pPr marL="2709093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3pPr>
      <a:lvl4pPr marL="4063639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18186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72732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8127279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481825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836372" algn="l" defTabSz="2709093" rtl="0" eaLnBrk="1" latinLnBrk="0" hangingPunct="1"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ucsf.edu/engage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ucsf.edu/eng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F590CB6B-1857-1C9E-C70C-A91449541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" y="-1"/>
            <a:ext cx="30474571" cy="203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DEFC078-3B58-4348-1041-D240F90A7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" y="-1"/>
            <a:ext cx="30474571" cy="203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CF EVENT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84C135"/>
      </a:accent3>
      <a:accent4>
        <a:srgbClr val="B3E2E7"/>
      </a:accent4>
      <a:accent5>
        <a:srgbClr val="0F388A"/>
      </a:accent5>
      <a:accent6>
        <a:srgbClr val="8A8BE3"/>
      </a:accent6>
      <a:hlink>
        <a:srgbClr val="178CCB"/>
      </a:hlink>
      <a:folHlink>
        <a:srgbClr val="5F5F5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844620162CF45ADBD973FE190ABC9" ma:contentTypeVersion="18" ma:contentTypeDescription="Create a new document." ma:contentTypeScope="" ma:versionID="2cf95db26f40fa2af38b3382cad4aec7">
  <xsd:schema xmlns:xsd="http://www.w3.org/2001/XMLSchema" xmlns:xs="http://www.w3.org/2001/XMLSchema" xmlns:p="http://schemas.microsoft.com/office/2006/metadata/properties" xmlns:ns2="e6dc9924-ab0c-4b14-89dc-ba9685bf3c04" xmlns:ns3="c6f285ed-ca55-49a6-80d2-27108c6502bd" targetNamespace="http://schemas.microsoft.com/office/2006/metadata/properties" ma:root="true" ma:fieldsID="f0f0c55182156be4ccde4b41ece6c7c6" ns2:_="" ns3:_="">
    <xsd:import namespace="e6dc9924-ab0c-4b14-89dc-ba9685bf3c04"/>
    <xsd:import namespace="c6f285ed-ca55-49a6-80d2-27108c650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c9924-ab0c-4b14-89dc-ba9685bf3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73eda6-ee47-49cd-8b90-1ba368fd3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285ed-ca55-49a6-80d2-27108c650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e105cfb-d222-4e4d-9e7d-a00e03584f6b}" ma:internalName="TaxCatchAll" ma:showField="CatchAllData" ma:web="c6f285ed-ca55-49a6-80d2-27108c6502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dc9924-ab0c-4b14-89dc-ba9685bf3c04">
      <Terms xmlns="http://schemas.microsoft.com/office/infopath/2007/PartnerControls"/>
    </lcf76f155ced4ddcb4097134ff3c332f>
    <TaxCatchAll xmlns="c6f285ed-ca55-49a6-80d2-27108c6502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4A8A0D-AE2D-4DF0-88BB-CDE88657E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dc9924-ab0c-4b14-89dc-ba9685bf3c04"/>
    <ds:schemaRef ds:uri="c6f285ed-ca55-49a6-80d2-27108c650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D30721-7597-4FFC-9215-5C2FE5EFC5C7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e6dc9924-ab0c-4b14-89dc-ba9685bf3c04"/>
    <ds:schemaRef ds:uri="http://purl.org/dc/dcmitype/"/>
    <ds:schemaRef ds:uri="http://schemas.openxmlformats.org/package/2006/metadata/core-properties"/>
    <ds:schemaRef ds:uri="c6f285ed-ca55-49a6-80d2-27108c6502b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EC0610-57BD-4F61-A046-3CEFCBBF7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7342</TotalTime>
  <Words>51</Words>
  <Application>Microsoft Office PowerPoint</Application>
  <PresentationFormat>Custom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Frosch, CJ</cp:lastModifiedBy>
  <cp:revision>87</cp:revision>
  <dcterms:created xsi:type="dcterms:W3CDTF">2020-09-18T22:49:50Z</dcterms:created>
  <dcterms:modified xsi:type="dcterms:W3CDTF">2024-02-29T01:58:18Z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0x010100463844620162CF45ADBD973FE190ABC9</vt:lpwstr>
  </property>
  <property fmtid="{D5CDD505-2E9C-101B-9397-08002B2CF9AE}" pid="3" name="MediaServiceImageTags">
    <vt:lpwstr/>
  </property>
</Properties>
</file>