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A3F2-DF2E-4A55-9EFF-AB44815BF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EBB87-C58C-474E-9215-C48473BBC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8253-E093-4042-90DD-4F0B05B3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CF391-7FB7-4BBF-A148-6D86457D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24E3-537F-4DDE-A87D-893A1393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EFFA-6591-438E-AAA6-86833430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D31B8-D531-469A-B62D-B424ED7CB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39F9F-D499-4256-A631-61CA428F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47725-0DE7-4758-A4D9-A933C2DF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E3BB-7526-4449-AF8C-E0A11988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E5392-2F99-4652-9541-A4E105251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29289-4EE1-4E8F-B867-5787943A0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F96F4-A3C2-4B91-9C94-643FA4FA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52C3C-06E0-4BA5-B720-764E7260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A5FB-3755-49CA-B38E-BBB0052E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6932-ED26-4986-AA73-936A13E1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FAD6-671A-4994-9106-D121C243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7FAF-0E37-42B2-9ED8-BA3F0661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9A8DD-82B0-430A-B18E-BA0B20D6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7C92-8E7F-44D7-869F-F4C435E2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5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CDEB-F98C-4300-8F85-5CA4A862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75388-BE2D-4E25-8F17-C8CDC40D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A77A-96C4-4ACC-9AB6-D46F038A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D0161-F6E9-4DC2-B918-724C888A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843F-3B57-4363-B17E-F21C9FA0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5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39BB-6DAA-41D3-A166-BF94433C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6AAF8-FE4C-442B-AAD0-CE38C3738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C0ECD-D1D5-49C7-8494-BFDD9ACDA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E4C36-338D-4C33-9026-60EB0D1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5392D-DEF5-4406-9230-3242581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D3946-5377-4DC4-AC66-4FC70E78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DB68-67D5-43B2-8514-6AB8EA98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46FB0-9A03-42D5-BBB3-8D5C275CF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C017D-3A5D-4EC4-A9AC-8D6316407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8E836-A747-4FA1-9853-21952F1B4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C3A0B-38FA-43ED-8B35-65ED310E2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39814-F4F1-4AFC-BB5F-12DAA647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42E2B-F8B8-4C99-8AD1-FD7AB6C7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F442C-9E36-48DC-9105-8AE0C675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FD62-6D9E-4F7B-9DDF-153C70FE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8E272-CE05-4654-B7A4-30050649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009EB-2565-446D-9F5A-9B9ED029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0357E-55CD-42BC-BC38-24D3FD29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6C0E7-B2E1-4B51-AFAA-BFF551A8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7760A-0F4E-4C51-BD7F-1FBA15EE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091F7-8A0E-4E41-B3CA-81949FEC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6D09-B5DD-475D-8069-0EA2FD0D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0CF7-394A-4DCF-A057-753DFAB4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1F5F4-6F65-44A8-980D-62843342A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B4521-C02D-4D38-B09A-C8754A5F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6AEB2-F552-4B95-B1F2-CFB12D55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F4BB0-172E-4DFF-A7E8-391848FB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A46B-F688-4DAD-BD59-FAED146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A903C-8BD4-470C-B496-F82672A58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54E06-9B9E-4E19-B2E7-9A21C2976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4FA5C-75DA-4099-824C-0EFBD5C7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593A6-1EA8-4E5C-9978-D287212D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9D2FA-387A-4358-9C5F-1AD1EAA7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59DC1-461C-44CC-9B46-257C3D15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E9910-6B9A-496C-9128-B8D6B52A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746E-B364-4186-A6B3-1D8787218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D86C-EF2C-4A69-8190-D083074184A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A4EF-0E9F-4A3E-B7F5-43570EA44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8C69A-B6D8-4E6A-A857-E45EE91CB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FCD4-4C53-49CD-A544-C8B13DEE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-login/share?account=52912684&amp;forceAccount=false&amp;redirect=https%3A%2F%2Fwww.linkedin.com%2Flearning%2Farticles%2F9847743%3Ftrk%3Dshare_ent_url%26shareId%3DPqktFvT%252FQpmfcxIxaW4bCA%253D%253D" TargetMode="External"/><Relationship Id="rId2" Type="http://schemas.openxmlformats.org/officeDocument/2006/relationships/hyperlink" Target="http://ucsf.my.gall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D29CB8-6F7E-4BE9-9FA5-29212F2A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AB7446-C291-40A9-8225-D73CBB7A54EC}"/>
              </a:ext>
            </a:extLst>
          </p:cNvPr>
          <p:cNvSpPr/>
          <p:nvPr/>
        </p:nvSpPr>
        <p:spPr>
          <a:xfrm>
            <a:off x="1162214" y="612780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07DFD-00EE-4908-8D01-80B76DDCC348}"/>
              </a:ext>
            </a:extLst>
          </p:cNvPr>
          <p:cNvSpPr/>
          <p:nvPr/>
        </p:nvSpPr>
        <p:spPr>
          <a:xfrm>
            <a:off x="1162214" y="1499899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112D6D-7558-4576-89F2-30F562EF6161}"/>
              </a:ext>
            </a:extLst>
          </p:cNvPr>
          <p:cNvSpPr/>
          <p:nvPr/>
        </p:nvSpPr>
        <p:spPr>
          <a:xfrm>
            <a:off x="1162214" y="2356641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2EBD9-9584-45ED-9241-FA739C87CEA8}"/>
              </a:ext>
            </a:extLst>
          </p:cNvPr>
          <p:cNvSpPr/>
          <p:nvPr/>
        </p:nvSpPr>
        <p:spPr>
          <a:xfrm>
            <a:off x="1200557" y="3214820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15CC6-4D0B-41DA-875F-1A666EF3BE98}"/>
              </a:ext>
            </a:extLst>
          </p:cNvPr>
          <p:cNvSpPr/>
          <p:nvPr/>
        </p:nvSpPr>
        <p:spPr>
          <a:xfrm>
            <a:off x="1200557" y="4083891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5</a:t>
            </a:r>
          </a:p>
        </p:txBody>
      </p:sp>
    </p:spTree>
    <p:extLst>
      <p:ext uri="{BB962C8B-B14F-4D97-AF65-F5344CB8AC3E}">
        <p14:creationId xmlns:p14="http://schemas.microsoft.com/office/powerpoint/2010/main" val="89068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77269-699A-4FEA-91E7-1B395D7A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EAD0F9-4588-4D85-A328-209D8FF48C4A}"/>
              </a:ext>
            </a:extLst>
          </p:cNvPr>
          <p:cNvSpPr/>
          <p:nvPr/>
        </p:nvSpPr>
        <p:spPr>
          <a:xfrm>
            <a:off x="1162214" y="594732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0187-CEE8-4D2A-9B0F-BA94D50FA0CB}"/>
              </a:ext>
            </a:extLst>
          </p:cNvPr>
          <p:cNvSpPr/>
          <p:nvPr/>
        </p:nvSpPr>
        <p:spPr>
          <a:xfrm>
            <a:off x="1162214" y="1481851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EF7D2-1223-47A5-A5D0-11350167E700}"/>
              </a:ext>
            </a:extLst>
          </p:cNvPr>
          <p:cNvSpPr/>
          <p:nvPr/>
        </p:nvSpPr>
        <p:spPr>
          <a:xfrm>
            <a:off x="1162214" y="2338593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928D8-8279-44A8-AAC2-D6A5B8F41BAF}"/>
              </a:ext>
            </a:extLst>
          </p:cNvPr>
          <p:cNvSpPr/>
          <p:nvPr/>
        </p:nvSpPr>
        <p:spPr>
          <a:xfrm>
            <a:off x="1200557" y="3196772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9F265-EA8A-4B95-B733-25C4ED9D9B09}"/>
              </a:ext>
            </a:extLst>
          </p:cNvPr>
          <p:cNvSpPr/>
          <p:nvPr/>
        </p:nvSpPr>
        <p:spPr>
          <a:xfrm>
            <a:off x="1200557" y="4065843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5</a:t>
            </a:r>
          </a:p>
        </p:txBody>
      </p:sp>
    </p:spTree>
    <p:extLst>
      <p:ext uri="{BB962C8B-B14F-4D97-AF65-F5344CB8AC3E}">
        <p14:creationId xmlns:p14="http://schemas.microsoft.com/office/powerpoint/2010/main" val="23554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49F305-5E18-4BA7-99CB-D66591C28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58E156-EDCB-49BD-9877-9667D4940640}"/>
              </a:ext>
            </a:extLst>
          </p:cNvPr>
          <p:cNvSpPr/>
          <p:nvPr/>
        </p:nvSpPr>
        <p:spPr>
          <a:xfrm>
            <a:off x="1162214" y="690988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888E0-8B7A-42B1-8F93-93C42CA6AC37}"/>
              </a:ext>
            </a:extLst>
          </p:cNvPr>
          <p:cNvSpPr/>
          <p:nvPr/>
        </p:nvSpPr>
        <p:spPr>
          <a:xfrm>
            <a:off x="1162214" y="1578107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F629C-D07C-4E64-A028-03321313A3CE}"/>
              </a:ext>
            </a:extLst>
          </p:cNvPr>
          <p:cNvSpPr/>
          <p:nvPr/>
        </p:nvSpPr>
        <p:spPr>
          <a:xfrm>
            <a:off x="1162214" y="2434849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E79CB-C48C-4C6C-BDF2-38EFE1A34F5C}"/>
              </a:ext>
            </a:extLst>
          </p:cNvPr>
          <p:cNvSpPr/>
          <p:nvPr/>
        </p:nvSpPr>
        <p:spPr>
          <a:xfrm>
            <a:off x="1200557" y="3293028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893BF-6FA0-4695-B6BB-F9176F080FCF}"/>
              </a:ext>
            </a:extLst>
          </p:cNvPr>
          <p:cNvSpPr/>
          <p:nvPr/>
        </p:nvSpPr>
        <p:spPr>
          <a:xfrm>
            <a:off x="1200557" y="4162099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5</a:t>
            </a:r>
          </a:p>
        </p:txBody>
      </p:sp>
    </p:spTree>
    <p:extLst>
      <p:ext uri="{BB962C8B-B14F-4D97-AF65-F5344CB8AC3E}">
        <p14:creationId xmlns:p14="http://schemas.microsoft.com/office/powerpoint/2010/main" val="221033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20BDA8-4425-4180-978F-9E9635ECF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4FC5E-E842-4B02-9B70-10554CD29E15}"/>
              </a:ext>
            </a:extLst>
          </p:cNvPr>
          <p:cNvSpPr/>
          <p:nvPr/>
        </p:nvSpPr>
        <p:spPr>
          <a:xfrm>
            <a:off x="1162214" y="612780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E3D3B-7801-44FB-A4AE-7246A18F0B6D}"/>
              </a:ext>
            </a:extLst>
          </p:cNvPr>
          <p:cNvSpPr/>
          <p:nvPr/>
        </p:nvSpPr>
        <p:spPr>
          <a:xfrm>
            <a:off x="1162214" y="1457787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B9F52-5483-490C-B06B-F63C3A0257D8}"/>
              </a:ext>
            </a:extLst>
          </p:cNvPr>
          <p:cNvSpPr/>
          <p:nvPr/>
        </p:nvSpPr>
        <p:spPr>
          <a:xfrm>
            <a:off x="1162214" y="2338593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C3903-4EEE-41CE-B742-703F3B744D78}"/>
              </a:ext>
            </a:extLst>
          </p:cNvPr>
          <p:cNvSpPr/>
          <p:nvPr/>
        </p:nvSpPr>
        <p:spPr>
          <a:xfrm>
            <a:off x="1200557" y="3196772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F0FED-568E-4D69-AB87-B078612EF27B}"/>
              </a:ext>
            </a:extLst>
          </p:cNvPr>
          <p:cNvSpPr/>
          <p:nvPr/>
        </p:nvSpPr>
        <p:spPr>
          <a:xfrm>
            <a:off x="1200557" y="4065843"/>
            <a:ext cx="2203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NeueLT Std" panose="020B0604020202020204" pitchFamily="34" charset="0"/>
              </a:rPr>
              <a:t>Strength 5</a:t>
            </a:r>
          </a:p>
        </p:txBody>
      </p:sp>
    </p:spTree>
    <p:extLst>
      <p:ext uri="{BB962C8B-B14F-4D97-AF65-F5344CB8AC3E}">
        <p14:creationId xmlns:p14="http://schemas.microsoft.com/office/powerpoint/2010/main" val="304815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F931-CDE3-4635-8BF4-E746C330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ranjon LT Std" panose="02050502070506020403" pitchFamily="18" charset="0"/>
              </a:rPr>
              <a:t>To create a Zoom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4CD9-0877-4E52-965D-C1B9D864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HelveticaNeueLT Std" panose="020B0604020202020204" pitchFamily="34" charset="0"/>
              </a:rPr>
              <a:t>Replace slide text “Strength 1-5” with your Top 5 strengths </a:t>
            </a:r>
            <a:br>
              <a:rPr lang="en-US" sz="2400" dirty="0">
                <a:latin typeface="HelveticaNeueLT Std" panose="020B0604020202020204" pitchFamily="34" charset="0"/>
              </a:rPr>
            </a:br>
            <a:r>
              <a:rPr lang="en-US" sz="2400" dirty="0">
                <a:latin typeface="HelveticaNeueLT Std" panose="020B0604020202020204" pitchFamily="34" charset="0"/>
              </a:rPr>
              <a:t>as listed in </a:t>
            </a:r>
            <a:r>
              <a:rPr lang="en-US" sz="2400" dirty="0">
                <a:latin typeface="HelveticaNeueLT Std" panose="020B0604020202020204" pitchFamily="34" charset="0"/>
                <a:hlinkClick r:id="rId2"/>
              </a:rPr>
              <a:t>Gallup Access </a:t>
            </a:r>
            <a:r>
              <a:rPr lang="en-US" sz="2400" dirty="0">
                <a:latin typeface="HelveticaNeueLT Std" panose="020B0604020202020204" pitchFamily="34" charset="0"/>
              </a:rPr>
              <a:t>under “Your CliftonStrengths”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HelveticaNeueLT Std" panose="020B0604020202020204" pitchFamily="34" charset="0"/>
              </a:rPr>
              <a:t>Save the PowerPoint file as “JPEG” file type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HelveticaNeueLT Std" panose="020B0604020202020204" pitchFamily="34" charset="0"/>
                <a:hlinkClick r:id="rId3"/>
              </a:rPr>
              <a:t>Upload</a:t>
            </a:r>
            <a:r>
              <a:rPr lang="en-US" sz="2400" dirty="0">
                <a:latin typeface="HelveticaNeueLT Std" panose="020B0604020202020204" pitchFamily="34" charset="0"/>
              </a:rPr>
              <a:t> the created JPEG file to</a:t>
            </a:r>
            <a:br>
              <a:rPr lang="en-US" sz="2400" dirty="0">
                <a:latin typeface="HelveticaNeueLT Std" panose="020B0604020202020204" pitchFamily="34" charset="0"/>
              </a:rPr>
            </a:br>
            <a:r>
              <a:rPr lang="en-US" sz="2400" dirty="0">
                <a:latin typeface="HelveticaNeueLT Std" panose="020B0604020202020204" pitchFamily="34" charset="0"/>
              </a:rPr>
              <a:t>your Zoom Virtual 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7C474-EDE7-446C-8525-A576F03B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436" y="3252084"/>
            <a:ext cx="5691735" cy="34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Granjon LT Std</vt:lpstr>
      <vt:lpstr>HelveticaNeueLT Std</vt:lpstr>
      <vt:lpstr>Office Theme</vt:lpstr>
      <vt:lpstr>PowerPoint Presentation</vt:lpstr>
      <vt:lpstr>PowerPoint Presentation</vt:lpstr>
      <vt:lpstr>PowerPoint Presentation</vt:lpstr>
      <vt:lpstr>PowerPoint Presentation</vt:lpstr>
      <vt:lpstr>To create a Zoom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Frosch, CJ</dc:creator>
  <cp:lastModifiedBy>Frosch, CJ</cp:lastModifiedBy>
  <cp:revision>7</cp:revision>
  <dcterms:created xsi:type="dcterms:W3CDTF">2022-01-20T01:26:40Z</dcterms:created>
  <dcterms:modified xsi:type="dcterms:W3CDTF">2022-01-27T20:55:11Z</dcterms:modified>
</cp:coreProperties>
</file>