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15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FA3F2-DF2E-4A55-9EFF-AB44815BF9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8EBB87-C58C-474E-9215-C48473BBC5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08253-E093-4042-90DD-4F0B05B3F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86C-EF2C-4A69-8190-D083074184A6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5CF391-7FB7-4BBF-A148-6D86457DD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324E3-537F-4DDE-A87D-893A13935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CD4-4C53-49CD-A544-C8B13DEEE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7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2EFFA-6591-438E-AAA6-868334307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9D31B8-D531-469A-B62D-B424ED7CB9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A39F9F-D499-4256-A631-61CA428FB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86C-EF2C-4A69-8190-D083074184A6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E47725-0DE7-4758-A4D9-A933C2DFA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9E3BB-7526-4449-AF8C-E0A119883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CD4-4C53-49CD-A544-C8B13DEEE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60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0E5392-2F99-4652-9541-A4E105251F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229289-4EE1-4E8F-B867-5787943A09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1F96F4-A3C2-4B91-9C94-643FA4FA8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86C-EF2C-4A69-8190-D083074184A6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52C3C-06E0-4BA5-B720-764E72603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AA5FB-3755-49CA-B38E-BBB0052E5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CD4-4C53-49CD-A544-C8B13DEEE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902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36932-ED26-4986-AA73-936A13E1B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0FAD6-671A-4994-9106-D121C243E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F7FAF-0E37-42B2-9ED8-BA3F06615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86C-EF2C-4A69-8190-D083074184A6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9A8DD-82B0-430A-B18E-BA0B20D66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67C92-8E7F-44D7-869F-F4C435E2A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CD4-4C53-49CD-A544-C8B13DEEE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056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ECDEB-F98C-4300-8F85-5CA4A8620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75388-BE2D-4E25-8F17-C8CDC40D2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71A77A-96C4-4ACC-9AB6-D46F038A0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86C-EF2C-4A69-8190-D083074184A6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8D0161-F6E9-4DC2-B918-724C888A7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B843F-3B57-4363-B17E-F21C9FA0D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CD4-4C53-49CD-A544-C8B13DEEE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251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39BB-6DAA-41D3-A166-BF94433CD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6AAF8-FE4C-442B-AAD0-CE38C37386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3C0ECD-D1D5-49C7-8494-BFDD9ACDA4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1E4C36-338D-4C33-9026-60EB0D1A1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86C-EF2C-4A69-8190-D083074184A6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E5392D-DEF5-4406-9230-3242581E4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0D3946-5377-4DC4-AC66-4FC70E78E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CD4-4C53-49CD-A544-C8B13DEEE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52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1DB68-67D5-43B2-8514-6AB8EA981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746FB0-9A03-42D5-BBB3-8D5C275CF4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2C017D-3A5D-4EC4-A9AC-8D63164075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A8E836-A747-4FA1-9853-21952F1B41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5C3A0B-38FA-43ED-8B35-65ED310E2F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439814-F4F1-4AFC-BB5F-12DAA6477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86C-EF2C-4A69-8190-D083074184A6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942E2B-F8B8-4C99-8AD1-FD7AB6C73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AF442C-9E36-48DC-9105-8AE0C675F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CD4-4C53-49CD-A544-C8B13DEEE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60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0FD62-6D9E-4F7B-9DDF-153C70FEE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88E272-CE05-4654-B7A4-30050649D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86C-EF2C-4A69-8190-D083074184A6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5009EB-2565-446D-9F5A-9B9ED029C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30357E-55CD-42BC-BC38-24D3FD290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CD4-4C53-49CD-A544-C8B13DEEE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118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F6C0E7-B2E1-4B51-AFAA-BFF551A81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86C-EF2C-4A69-8190-D083074184A6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57760A-0F4E-4C51-BD7F-1FBA15EE6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F091F7-8A0E-4E41-B3CA-81949FECA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CD4-4C53-49CD-A544-C8B13DEEE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501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46D09-B5DD-475D-8069-0EA2FD0DD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C0CF7-394A-4DCF-A057-753DFAB4B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51F5F4-6F65-44A8-980D-62843342A2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EB4521-C02D-4D38-B09A-C8754A5F2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86C-EF2C-4A69-8190-D083074184A6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76AEB2-F552-4B95-B1F2-CFB12D55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CF4BB0-172E-4DFF-A7E8-391848FB6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CD4-4C53-49CD-A544-C8B13DEEE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87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5A46B-F688-4DAD-BD59-FAED146FF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9A903C-8BD4-470C-B496-F82672A583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254E06-9B9E-4E19-B2E7-9A21C2976E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24FA5C-75DA-4099-824C-0EFBD5C74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FD86C-EF2C-4A69-8190-D083074184A6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7593A6-1EA8-4E5C-9978-D287212DB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89D2FA-387A-4358-9C5F-1AD1EAA73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DFCD4-4C53-49CD-A544-C8B13DEEE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361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B59DC1-461C-44CC-9B46-257C3D159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1E9910-6B9A-496C-9128-B8D6B52A8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E746E-B364-4186-A6B3-1D8787218A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FD86C-EF2C-4A69-8190-D083074184A6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5A4EF-0E9F-4A3E-B7F5-43570EA44C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8C69A-B6D8-4E6A-A857-E45EE91CB2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DFCD4-4C53-49CD-A544-C8B13DEEE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91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learning-login/share?account=52912684&amp;forceAccount=false&amp;redirect=https%3A%2F%2Fwww.linkedin.com%2Flearning%2Farticles%2F9847743%3Ftrk%3Dshare_ent_url%26shareId%3DPqktFvT%252FQpmfcxIxaW4bCA%253D%253D" TargetMode="External"/><Relationship Id="rId2" Type="http://schemas.openxmlformats.org/officeDocument/2006/relationships/hyperlink" Target="http://ucsf.my.gallup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4D29CB8-6F7E-4BE9-9FA5-29212F2A0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8AB7446-C291-40A9-8225-D73CBB7A54EC}"/>
              </a:ext>
            </a:extLst>
          </p:cNvPr>
          <p:cNvSpPr/>
          <p:nvPr/>
        </p:nvSpPr>
        <p:spPr>
          <a:xfrm>
            <a:off x="1162214" y="612780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007DFD-00EE-4908-8D01-80B76DDCC348}"/>
              </a:ext>
            </a:extLst>
          </p:cNvPr>
          <p:cNvSpPr/>
          <p:nvPr/>
        </p:nvSpPr>
        <p:spPr>
          <a:xfrm>
            <a:off x="1162214" y="1499899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112D6D-7558-4576-89F2-30F562EF6161}"/>
              </a:ext>
            </a:extLst>
          </p:cNvPr>
          <p:cNvSpPr/>
          <p:nvPr/>
        </p:nvSpPr>
        <p:spPr>
          <a:xfrm>
            <a:off x="1162214" y="2356641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E2EBD9-9584-45ED-9241-FA739C87CEA8}"/>
              </a:ext>
            </a:extLst>
          </p:cNvPr>
          <p:cNvSpPr/>
          <p:nvPr/>
        </p:nvSpPr>
        <p:spPr>
          <a:xfrm>
            <a:off x="1200557" y="3214820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615CC6-4D0B-41DA-875F-1A666EF3BE98}"/>
              </a:ext>
            </a:extLst>
          </p:cNvPr>
          <p:cNvSpPr/>
          <p:nvPr/>
        </p:nvSpPr>
        <p:spPr>
          <a:xfrm>
            <a:off x="1200557" y="4083891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5</a:t>
            </a:r>
          </a:p>
        </p:txBody>
      </p:sp>
    </p:spTree>
    <p:extLst>
      <p:ext uri="{BB962C8B-B14F-4D97-AF65-F5344CB8AC3E}">
        <p14:creationId xmlns:p14="http://schemas.microsoft.com/office/powerpoint/2010/main" val="890681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8D77269-699A-4FEA-91E7-1B395D7ACD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AEAD0F9-4588-4D85-A328-209D8FF48C4A}"/>
              </a:ext>
            </a:extLst>
          </p:cNvPr>
          <p:cNvSpPr/>
          <p:nvPr/>
        </p:nvSpPr>
        <p:spPr>
          <a:xfrm>
            <a:off x="1162214" y="594732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3E0187-CEE8-4D2A-9B0F-BA94D50FA0CB}"/>
              </a:ext>
            </a:extLst>
          </p:cNvPr>
          <p:cNvSpPr/>
          <p:nvPr/>
        </p:nvSpPr>
        <p:spPr>
          <a:xfrm>
            <a:off x="1162214" y="1481851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8EF7D2-1223-47A5-A5D0-11350167E700}"/>
              </a:ext>
            </a:extLst>
          </p:cNvPr>
          <p:cNvSpPr/>
          <p:nvPr/>
        </p:nvSpPr>
        <p:spPr>
          <a:xfrm>
            <a:off x="1162214" y="2338593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E928D8-8279-44A8-AAC2-D6A5B8F41BAF}"/>
              </a:ext>
            </a:extLst>
          </p:cNvPr>
          <p:cNvSpPr/>
          <p:nvPr/>
        </p:nvSpPr>
        <p:spPr>
          <a:xfrm>
            <a:off x="1200557" y="3196772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19F265-EA8A-4B95-B733-25C4ED9D9B09}"/>
              </a:ext>
            </a:extLst>
          </p:cNvPr>
          <p:cNvSpPr/>
          <p:nvPr/>
        </p:nvSpPr>
        <p:spPr>
          <a:xfrm>
            <a:off x="1200557" y="4065843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5</a:t>
            </a:r>
          </a:p>
        </p:txBody>
      </p:sp>
    </p:spTree>
    <p:extLst>
      <p:ext uri="{BB962C8B-B14F-4D97-AF65-F5344CB8AC3E}">
        <p14:creationId xmlns:p14="http://schemas.microsoft.com/office/powerpoint/2010/main" val="235548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F49F305-5E18-4BA7-99CB-D66591C28D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C58E156-EDCB-49BD-9877-9667D4940640}"/>
              </a:ext>
            </a:extLst>
          </p:cNvPr>
          <p:cNvSpPr/>
          <p:nvPr/>
        </p:nvSpPr>
        <p:spPr>
          <a:xfrm>
            <a:off x="1162214" y="690988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0888E0-8B7A-42B1-8F93-93C42CA6AC37}"/>
              </a:ext>
            </a:extLst>
          </p:cNvPr>
          <p:cNvSpPr/>
          <p:nvPr/>
        </p:nvSpPr>
        <p:spPr>
          <a:xfrm>
            <a:off x="1162214" y="1578107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DF629C-D07C-4E64-A028-03321313A3CE}"/>
              </a:ext>
            </a:extLst>
          </p:cNvPr>
          <p:cNvSpPr/>
          <p:nvPr/>
        </p:nvSpPr>
        <p:spPr>
          <a:xfrm>
            <a:off x="1162214" y="2434849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8E79CB-C48C-4C6C-BDF2-38EFE1A34F5C}"/>
              </a:ext>
            </a:extLst>
          </p:cNvPr>
          <p:cNvSpPr/>
          <p:nvPr/>
        </p:nvSpPr>
        <p:spPr>
          <a:xfrm>
            <a:off x="1200557" y="3293028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D893BF-6FA0-4695-B6BB-F9176F080FCF}"/>
              </a:ext>
            </a:extLst>
          </p:cNvPr>
          <p:cNvSpPr/>
          <p:nvPr/>
        </p:nvSpPr>
        <p:spPr>
          <a:xfrm>
            <a:off x="1200557" y="4162099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5</a:t>
            </a:r>
          </a:p>
        </p:txBody>
      </p:sp>
    </p:spTree>
    <p:extLst>
      <p:ext uri="{BB962C8B-B14F-4D97-AF65-F5344CB8AC3E}">
        <p14:creationId xmlns:p14="http://schemas.microsoft.com/office/powerpoint/2010/main" val="2210333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720BDA8-4425-4180-978F-9E9635ECF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4A4FC5E-E842-4B02-9B70-10554CD29E15}"/>
              </a:ext>
            </a:extLst>
          </p:cNvPr>
          <p:cNvSpPr/>
          <p:nvPr/>
        </p:nvSpPr>
        <p:spPr>
          <a:xfrm>
            <a:off x="1162214" y="612780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2E3D3B-7801-44FB-A4AE-7246A18F0B6D}"/>
              </a:ext>
            </a:extLst>
          </p:cNvPr>
          <p:cNvSpPr/>
          <p:nvPr/>
        </p:nvSpPr>
        <p:spPr>
          <a:xfrm>
            <a:off x="1162214" y="1457787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9B9F52-5483-490C-B06B-F63C3A0257D8}"/>
              </a:ext>
            </a:extLst>
          </p:cNvPr>
          <p:cNvSpPr/>
          <p:nvPr/>
        </p:nvSpPr>
        <p:spPr>
          <a:xfrm>
            <a:off x="1162214" y="2338593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3C3903-4EEE-41CE-B742-703F3B744D78}"/>
              </a:ext>
            </a:extLst>
          </p:cNvPr>
          <p:cNvSpPr/>
          <p:nvPr/>
        </p:nvSpPr>
        <p:spPr>
          <a:xfrm>
            <a:off x="1200557" y="3196772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DF0FED-568E-4D69-AB87-B078612EF27B}"/>
              </a:ext>
            </a:extLst>
          </p:cNvPr>
          <p:cNvSpPr/>
          <p:nvPr/>
        </p:nvSpPr>
        <p:spPr>
          <a:xfrm>
            <a:off x="1200557" y="4065843"/>
            <a:ext cx="22034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HelveticaNeueLT Std" panose="020B0604020202020204" pitchFamily="34" charset="0"/>
              </a:rPr>
              <a:t>Strength 5</a:t>
            </a:r>
          </a:p>
        </p:txBody>
      </p:sp>
    </p:spTree>
    <p:extLst>
      <p:ext uri="{BB962C8B-B14F-4D97-AF65-F5344CB8AC3E}">
        <p14:creationId xmlns:p14="http://schemas.microsoft.com/office/powerpoint/2010/main" val="3048155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DF931-CDE3-4635-8BF4-E746C3304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Granjon LT Std" panose="02050502070506020403" pitchFamily="18" charset="0"/>
              </a:rPr>
              <a:t>To create a Zoom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24CD9-0877-4E52-965D-C1B9D8642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400" dirty="0">
                <a:latin typeface="HelveticaNeueLT Std" panose="020B0604020202020204" pitchFamily="34" charset="0"/>
              </a:rPr>
              <a:t>Replace slide text “Strength 1-5” with your Top 5 strengths </a:t>
            </a:r>
            <a:br>
              <a:rPr lang="en-US" sz="2400" dirty="0">
                <a:latin typeface="HelveticaNeueLT Std" panose="020B0604020202020204" pitchFamily="34" charset="0"/>
              </a:rPr>
            </a:br>
            <a:r>
              <a:rPr lang="en-US" sz="2400" dirty="0">
                <a:latin typeface="HelveticaNeueLT Std" panose="020B0604020202020204" pitchFamily="34" charset="0"/>
              </a:rPr>
              <a:t>as listed in </a:t>
            </a:r>
            <a:r>
              <a:rPr lang="en-US" sz="2400" dirty="0">
                <a:latin typeface="HelveticaNeueLT Std" panose="020B0604020202020204" pitchFamily="34" charset="0"/>
                <a:hlinkClick r:id="rId2"/>
              </a:rPr>
              <a:t>Gallup Access </a:t>
            </a:r>
            <a:r>
              <a:rPr lang="en-US" sz="2400" dirty="0">
                <a:latin typeface="HelveticaNeueLT Std" panose="020B0604020202020204" pitchFamily="34" charset="0"/>
              </a:rPr>
              <a:t>under “Your CliftonStrengths”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400" dirty="0">
                <a:latin typeface="HelveticaNeueLT Std" panose="020B0604020202020204" pitchFamily="34" charset="0"/>
              </a:rPr>
              <a:t>Save the PowerPoint file as “JPEG” file type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 sz="2400" dirty="0">
                <a:latin typeface="HelveticaNeueLT Std" panose="020B0604020202020204" pitchFamily="34" charset="0"/>
                <a:hlinkClick r:id="rId3"/>
              </a:rPr>
              <a:t>Upload</a:t>
            </a:r>
            <a:r>
              <a:rPr lang="en-US" sz="2400" dirty="0">
                <a:latin typeface="HelveticaNeueLT Std" panose="020B0604020202020204" pitchFamily="34" charset="0"/>
              </a:rPr>
              <a:t> the created JPEG file to</a:t>
            </a:r>
            <a:br>
              <a:rPr lang="en-US" sz="2400" dirty="0">
                <a:latin typeface="HelveticaNeueLT Std" panose="020B0604020202020204" pitchFamily="34" charset="0"/>
              </a:rPr>
            </a:br>
            <a:r>
              <a:rPr lang="en-US" sz="2400" dirty="0">
                <a:latin typeface="HelveticaNeueLT Std" panose="020B0604020202020204" pitchFamily="34" charset="0"/>
              </a:rPr>
              <a:t>your Zoom Virtual Background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27C474-EDE7-446C-8525-A576F03BA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436" y="3252084"/>
            <a:ext cx="5691735" cy="342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32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89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Granjon LT Std</vt:lpstr>
      <vt:lpstr>HelveticaNeueLT Std</vt:lpstr>
      <vt:lpstr>Office Theme</vt:lpstr>
      <vt:lpstr>PowerPoint Presentation</vt:lpstr>
      <vt:lpstr>PowerPoint Presentation</vt:lpstr>
      <vt:lpstr>PowerPoint Presentation</vt:lpstr>
      <vt:lpstr>PowerPoint Presentation</vt:lpstr>
      <vt:lpstr>To create a Zoom background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Frosch, CJ</dc:creator>
  <cp:lastModifiedBy>Frosch, CJ</cp:lastModifiedBy>
  <cp:revision>7</cp:revision>
  <dcterms:created xsi:type="dcterms:W3CDTF">2022-01-20T01:26:40Z</dcterms:created>
  <dcterms:modified xsi:type="dcterms:W3CDTF">2022-01-27T20:55:11Z</dcterms:modified>
</cp:coreProperties>
</file>